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CBC2-D3DF-4A78-A711-400B63A2B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B45F2-490F-4236-8A43-8ED4DB86D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72EB4-B556-4169-858B-4639F99B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6D991-612E-4B2A-B131-6F5CA892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B8AF0-296D-4D6D-B57E-E187A90A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32EC-7C47-46CE-A56D-68763AA5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632CE-A983-476B-A510-FEE0E5B4A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0B985-CECE-4B82-AE3D-36DF21B5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8AEFC-8EEC-4940-A54D-15A5C746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5AAC3-71E3-4ECA-9469-524E35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5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8DF0F-18AC-4236-B010-A4200E0F9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FEE4-F555-4C77-964A-722835402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36FF9-6BC6-4444-9C67-E028E0CD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9A18F-C20F-4FAE-8F3A-EE87F2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E3AB6-F4E4-453E-BCEA-22F48E67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1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3E25-7E3F-47CE-8024-6984B016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E1FB-B9A3-4982-8320-0829F6854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4A5C-0E81-4190-98BC-2B248D2A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CADDB-DC9D-4EB3-9B56-0806E1DCA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EF83B-7C6D-43A5-ADB3-ECC80330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557F-8BF0-4325-81AB-8C645C91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8D0DA-3353-4D4B-9D4C-AC36F5EAE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3F858-22F2-44C8-A473-DE66C440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185B-0508-46C7-A0E3-4EB100F4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C505-E066-422A-97F7-666F9134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8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2CE8-CE29-4DA4-99B0-3B877838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E36D-84FD-4E98-827B-427DB97C1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41491-C244-4904-9C63-7E5D45F9B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49A7D-B638-44DD-B409-0EEED5F1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515A0-FB5C-469E-869B-7BC32775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B58DD-849D-44CA-937F-5568029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BD14-612A-4DA1-A1E5-9ACE5CDA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52E3B-E393-46EC-8F17-850A0C5BD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94F50-B830-40F6-94F3-37B142818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2EEB8-69FA-4C1D-9429-9D40B8209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B0478-5294-497E-918A-0A911236D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C51C7-D9F5-402E-9970-93EC0AB6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BC7E9-BB41-4332-B842-C1F526FD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B9D78-7B72-4120-914A-4F8EF74A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C241-6873-42BF-B81E-2963A886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45547-6E05-49E7-A6CE-7853AB4B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5B453-E541-464F-A715-9C693114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0F963-A6AC-424D-9CAD-D449B193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5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8B2B1-AC17-45BB-B197-658C6879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D4151-39E2-4F9A-B65F-B422D19C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B00EB-2C65-42AD-B532-72F4581F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3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3582-D43B-442F-B91A-50AAB6FD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47EC-8A30-4366-8C8B-C67A1298B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6D41-04AB-4B2D-9145-65C0F04AF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E0ACF-FFD1-4505-B007-B43843CE2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91B23-E21C-463B-9C13-5202B67E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CD1A2-7B6E-43B7-9D46-0E9F5BD6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F8570-06A7-45E8-97D2-D6938EEB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EAFC-19A2-4BC5-8939-CF3F47A38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036A-91CC-4044-BE2B-F8FF53BB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CF137-DD40-4DC0-AF67-D35A5088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E5C6-7080-4EC8-AA9B-8989A936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954AA-57D7-444D-B4BD-0F5D2320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9AA169-4895-4E00-971F-602500A7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33032-407E-438A-A028-7AEBABAC8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B9E0-3EC9-42EF-AE88-B4C7BF013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53E47-F9BD-41A7-9CD0-A8A4572B27BD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6335F-5AA3-4DD5-A1F2-60802272A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D78D-741E-48D8-8D16-F431CD000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2B42-B938-4974-AB31-2CC305B8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6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81B1A-45CB-488C-89F9-73BA2BA92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0800B-6491-4DAA-8A59-F49ECF7D2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E441B-3037-442D-B8A4-CAD3DD01D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753"/>
            <a:ext cx="12192000" cy="77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4F84-F902-42CD-86EC-205AFFEB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BD497-8A8B-4178-BA29-37669CEFA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24183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E3F0-9599-41A2-B7FA-DDEBDC41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AB47F-ED43-4C96-AA44-338F54087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99" y="0"/>
            <a:ext cx="12303199" cy="6858000"/>
          </a:xfrm>
        </p:spPr>
      </p:pic>
    </p:spTree>
    <p:extLst>
      <p:ext uri="{BB962C8B-B14F-4D97-AF65-F5344CB8AC3E}">
        <p14:creationId xmlns:p14="http://schemas.microsoft.com/office/powerpoint/2010/main" val="213330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2D51E-D9AA-46E3-A449-EE9EBD79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4DF97E-E7E5-49EF-BE68-982621DF1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8" y="0"/>
            <a:ext cx="12220787" cy="6858000"/>
          </a:xfrm>
        </p:spPr>
      </p:pic>
    </p:spTree>
    <p:extLst>
      <p:ext uri="{BB962C8B-B14F-4D97-AF65-F5344CB8AC3E}">
        <p14:creationId xmlns:p14="http://schemas.microsoft.com/office/powerpoint/2010/main" val="338126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9492-8F14-450E-ADA2-68C5FC5F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53E9C-11BB-4540-8A75-2A0B3CB2E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0" y="0"/>
            <a:ext cx="12213199" cy="6857999"/>
          </a:xfrm>
        </p:spPr>
      </p:pic>
    </p:spTree>
    <p:extLst>
      <p:ext uri="{BB962C8B-B14F-4D97-AF65-F5344CB8AC3E}">
        <p14:creationId xmlns:p14="http://schemas.microsoft.com/office/powerpoint/2010/main" val="27430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65BF-A71B-4751-80C0-C338EFEE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F374C-8BC7-435E-B91E-B48A3F6F7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" y="0"/>
            <a:ext cx="12208471" cy="6857999"/>
          </a:xfrm>
        </p:spPr>
      </p:pic>
    </p:spTree>
    <p:extLst>
      <p:ext uri="{BB962C8B-B14F-4D97-AF65-F5344CB8AC3E}">
        <p14:creationId xmlns:p14="http://schemas.microsoft.com/office/powerpoint/2010/main" val="311554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0B21-6E0C-4D25-B130-F0A72C98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5A3BF7-2158-44A5-B4D6-DCC3A646D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369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25A3-21D3-4732-8F88-E752BCDD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784E-095D-49F5-996F-053432722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0432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2FD9-184B-4FF7-9B11-54EAEFD7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5C10C-4D75-4833-A4BA-18617D9D2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153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C2F5-1E8E-4DC1-9115-DA29E84D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2AD0EA-32A8-4F06-AF44-148DDEEB2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" y="0"/>
            <a:ext cx="12205451" cy="6857999"/>
          </a:xfrm>
        </p:spPr>
      </p:pic>
    </p:spTree>
    <p:extLst>
      <p:ext uri="{BB962C8B-B14F-4D97-AF65-F5344CB8AC3E}">
        <p14:creationId xmlns:p14="http://schemas.microsoft.com/office/powerpoint/2010/main" val="38154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6672-9B23-435C-8E5A-BB31EC85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F04A80-8BD2-45CF-96BC-0CF6C82CC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90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8DB3-3F06-49F6-BB09-EA64794C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95AEC-5C25-4D31-A688-8B49DA042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0"/>
            <a:ext cx="12193687" cy="6858000"/>
          </a:xfrm>
        </p:spPr>
      </p:pic>
    </p:spTree>
    <p:extLst>
      <p:ext uri="{BB962C8B-B14F-4D97-AF65-F5344CB8AC3E}">
        <p14:creationId xmlns:p14="http://schemas.microsoft.com/office/powerpoint/2010/main" val="414540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2AF-B06D-4F49-8B77-FF882F26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B13AF4-7996-4308-8ADE-BEA50CBE5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0" y="0"/>
            <a:ext cx="12238510" cy="6858000"/>
          </a:xfrm>
        </p:spPr>
      </p:pic>
    </p:spTree>
    <p:extLst>
      <p:ext uri="{BB962C8B-B14F-4D97-AF65-F5344CB8AC3E}">
        <p14:creationId xmlns:p14="http://schemas.microsoft.com/office/powerpoint/2010/main" val="78825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7E37-5913-4E86-B748-11B4BCC2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3DF2B-6810-4293-8DC1-BF35198C8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78157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Naylor</dc:creator>
  <cp:lastModifiedBy>William Naylor</cp:lastModifiedBy>
  <cp:revision>19</cp:revision>
  <dcterms:created xsi:type="dcterms:W3CDTF">2018-09-25T21:55:09Z</dcterms:created>
  <dcterms:modified xsi:type="dcterms:W3CDTF">2018-09-26T03:40:49Z</dcterms:modified>
</cp:coreProperties>
</file>